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1383625" cy="30275213"/>
  <p:notesSz cx="31940500" cy="44361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26" d="100"/>
          <a:sy n="26" d="100"/>
        </p:scale>
        <p:origin x="30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8347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027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4549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557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6886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6986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0600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30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8730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9004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896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4E6BE-A26F-4138-859B-563B1BDADD04}" type="datetimeFigureOut">
              <a:rPr lang="fr-FR" smtClean="0"/>
              <a:t>05/02/2020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CDE15-600B-49A0-8BA9-B722FB4650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849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88A859-9CC1-41B1-9034-7E6A4800F8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3771" y="638103"/>
            <a:ext cx="18176082" cy="3030325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D0F855C-C8F5-4DD5-AE8E-9397F462D9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2952" y="4655069"/>
            <a:ext cx="16037719" cy="7299221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58608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1</Words>
  <Application>Microsoft Office PowerPoint</Application>
  <PresentationFormat>Personnalisé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Titre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</dc:title>
  <dc:creator>Webservices</dc:creator>
  <cp:lastModifiedBy>Webservices</cp:lastModifiedBy>
  <cp:revision>2</cp:revision>
  <cp:lastPrinted>2020-02-05T13:41:54Z</cp:lastPrinted>
  <dcterms:created xsi:type="dcterms:W3CDTF">2020-02-05T13:35:31Z</dcterms:created>
  <dcterms:modified xsi:type="dcterms:W3CDTF">2020-02-05T13:44:30Z</dcterms:modified>
</cp:coreProperties>
</file>