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42803763"/>
  <p:notesSz cx="31940500" cy="44361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8" d="100"/>
          <a:sy n="18" d="100"/>
        </p:scale>
        <p:origin x="30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716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373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3635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0878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6324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491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9948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3883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724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412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1700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6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88A859-9CC1-41B1-9034-7E6A4800F8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0640" y="873297"/>
            <a:ext cx="25733931" cy="4290373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D0F855C-C8F5-4DD5-AE8E-9397F462D9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4400" y="6560570"/>
            <a:ext cx="22706410" cy="10334331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58608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</Words>
  <Application>Microsoft Office PowerPoint</Application>
  <PresentationFormat>Personnalisé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Titre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</dc:title>
  <dc:creator>Webservices</dc:creator>
  <cp:lastModifiedBy>Webservices</cp:lastModifiedBy>
  <cp:revision>1</cp:revision>
  <cp:lastPrinted>2020-02-05T13:41:54Z</cp:lastPrinted>
  <dcterms:created xsi:type="dcterms:W3CDTF">2020-02-05T13:35:31Z</dcterms:created>
  <dcterms:modified xsi:type="dcterms:W3CDTF">2020-02-05T13:42:49Z</dcterms:modified>
</cp:coreProperties>
</file>